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2"/>
  </p:sldMasterIdLst>
  <p:notesMasterIdLst>
    <p:notesMasterId r:id="rId10"/>
  </p:notesMasterIdLst>
  <p:handoutMasterIdLst>
    <p:handoutMasterId r:id="rId11"/>
  </p:handoutMasterIdLst>
  <p:sldIdLst>
    <p:sldId id="289" r:id="rId3"/>
    <p:sldId id="290" r:id="rId4"/>
    <p:sldId id="292" r:id="rId5"/>
    <p:sldId id="293" r:id="rId6"/>
    <p:sldId id="294" r:id="rId7"/>
    <p:sldId id="295" r:id="rId8"/>
    <p:sldId id="296" r:id="rId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936">
          <p15:clr>
            <a:srgbClr val="A4A3A4"/>
          </p15:clr>
        </p15:guide>
        <p15:guide id="3" orient="horz" pos="1152">
          <p15:clr>
            <a:srgbClr val="A4A3A4"/>
          </p15:clr>
        </p15:guide>
        <p15:guide id="4" orient="horz" pos="2544">
          <p15:clr>
            <a:srgbClr val="A4A3A4"/>
          </p15:clr>
        </p15:guide>
        <p15:guide id="5" orient="horz" pos="1008">
          <p15:clr>
            <a:srgbClr val="A4A3A4"/>
          </p15:clr>
        </p15:guide>
        <p15:guide id="6" orient="horz" pos="384">
          <p15:clr>
            <a:srgbClr val="A4A3A4"/>
          </p15:clr>
        </p15:guide>
        <p15:guide id="7" orient="horz" pos="3312">
          <p15:clr>
            <a:srgbClr val="A4A3A4"/>
          </p15:clr>
        </p15:guide>
        <p15:guide id="8" orient="horz" pos="288">
          <p15:clr>
            <a:srgbClr val="A4A3A4"/>
          </p15:clr>
        </p15:guide>
        <p15:guide id="9" orient="horz" pos="4032">
          <p15:clr>
            <a:srgbClr val="A4A3A4"/>
          </p15:clr>
        </p15:guide>
        <p15:guide id="10" orient="horz" pos="3744">
          <p15:clr>
            <a:srgbClr val="A4A3A4"/>
          </p15:clr>
        </p15:guide>
        <p15:guide id="11" pos="3839">
          <p15:clr>
            <a:srgbClr val="A4A3A4"/>
          </p15:clr>
        </p15:guide>
        <p15:guide id="12" pos="959">
          <p15:clr>
            <a:srgbClr val="A4A3A4"/>
          </p15:clr>
        </p15:guide>
        <p15:guide id="13" pos="6719">
          <p15:clr>
            <a:srgbClr val="A4A3A4"/>
          </p15:clr>
        </p15:guide>
        <p15:guide id="14" pos="527">
          <p15:clr>
            <a:srgbClr val="A4A3A4"/>
          </p15:clr>
        </p15:guide>
        <p15:guide id="15" pos="7151">
          <p15:clr>
            <a:srgbClr val="A4A3A4"/>
          </p15:clr>
        </p15:guide>
        <p15:guide id="16" pos="4127">
          <p15:clr>
            <a:srgbClr val="A4A3A4"/>
          </p15:clr>
        </p15:guide>
        <p15:guide id="17" pos="4415">
          <p15:clr>
            <a:srgbClr val="A4A3A4"/>
          </p15:clr>
        </p15:guide>
        <p15:guide id="18" pos="2687">
          <p15:clr>
            <a:srgbClr val="A4A3A4"/>
          </p15:clr>
        </p15:guide>
        <p15:guide id="19" pos="383">
          <p15:clr>
            <a:srgbClr val="A4A3A4"/>
          </p15:clr>
        </p15:guide>
        <p15:guide id="20" pos="7295">
          <p15:clr>
            <a:srgbClr val="A4A3A4"/>
          </p15:clr>
        </p15:guide>
        <p15:guide id="21" pos="5327">
          <p15:clr>
            <a:srgbClr val="A4A3A4"/>
          </p15:clr>
        </p15:guide>
        <p15:guide id="22" pos="3810">
          <p15:clr>
            <a:srgbClr val="A4A3A4"/>
          </p15:clr>
        </p15:guide>
        <p15:guide id="23" pos="431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29" autoAdjust="0"/>
  </p:normalViewPr>
  <p:slideViewPr>
    <p:cSldViewPr showGuides="1">
      <p:cViewPr varScale="1">
        <p:scale>
          <a:sx n="74" d="100"/>
          <a:sy n="74" d="100"/>
        </p:scale>
        <p:origin x="582" y="72"/>
      </p:cViewPr>
      <p:guideLst>
        <p:guide orient="horz" pos="2160"/>
        <p:guide orient="horz" pos="3936"/>
        <p:guide orient="horz" pos="1152"/>
        <p:guide orient="horz" pos="2544"/>
        <p:guide orient="horz" pos="1008"/>
        <p:guide orient="horz" pos="384"/>
        <p:guide orient="horz" pos="3312"/>
        <p:guide orient="horz" pos="288"/>
        <p:guide orient="horz" pos="4032"/>
        <p:guide orient="horz" pos="3744"/>
        <p:guide pos="3839"/>
        <p:guide pos="959"/>
        <p:guide pos="6719"/>
        <p:guide pos="527"/>
        <p:guide pos="7151"/>
        <p:guide pos="4127"/>
        <p:guide pos="4415"/>
        <p:guide pos="2687"/>
        <p:guide pos="383"/>
        <p:guide pos="7295"/>
        <p:guide pos="5327"/>
        <p:guide pos="3810"/>
        <p:guide pos="4319"/>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79" d="100"/>
          <a:sy n="79" d="100"/>
        </p:scale>
        <p:origin x="16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57FACA-8E11-4008-AFB6-515F47574AAC}" type="datetimeFigureOut">
              <a:rPr lang="en-US"/>
              <a:t>2/27/2015</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C80E09-57D3-4C62-80B2-B8F7C9127D18}" type="slidenum">
              <a:rPr/>
              <a:t>‹#›</a:t>
            </a:fld>
            <a:endParaRPr/>
          </a:p>
        </p:txBody>
      </p:sp>
    </p:spTree>
    <p:extLst>
      <p:ext uri="{BB962C8B-B14F-4D97-AF65-F5344CB8AC3E}">
        <p14:creationId xmlns:p14="http://schemas.microsoft.com/office/powerpoint/2010/main" val="2733409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2/27/2015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a:t>
            </a:fld>
            <a:endParaRPr lang="en-US"/>
          </a:p>
        </p:txBody>
      </p:sp>
    </p:spTree>
    <p:extLst>
      <p:ext uri="{BB962C8B-B14F-4D97-AF65-F5344CB8AC3E}">
        <p14:creationId xmlns:p14="http://schemas.microsoft.com/office/powerpoint/2010/main" val="17049613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2414" y="1600201"/>
            <a:ext cx="9144000" cy="2971799"/>
          </a:xfrm>
        </p:spPr>
        <p:txBody>
          <a:bodyPr anchor="b">
            <a:normAutofit/>
          </a:bodyPr>
          <a:lstStyle>
            <a:lvl1pPr>
              <a:lnSpc>
                <a:spcPct val="85000"/>
              </a:lnSpc>
              <a:defRPr sz="6600">
                <a:solidFill>
                  <a:schemeClr val="tx2"/>
                </a:solidFill>
              </a:defRPr>
            </a:lvl1pPr>
          </a:lstStyle>
          <a:p>
            <a:r>
              <a:rPr lang="en-US" smtClean="0"/>
              <a:t>Click to edit Master title style</a:t>
            </a:r>
            <a:endParaRPr/>
          </a:p>
        </p:txBody>
      </p:sp>
      <p:sp>
        <p:nvSpPr>
          <p:cNvPr id="3" name="Subtitle 2"/>
          <p:cNvSpPr>
            <a:spLocks noGrp="1"/>
          </p:cNvSpPr>
          <p:nvPr>
            <p:ph type="subTitle" idx="1"/>
          </p:nvPr>
        </p:nvSpPr>
        <p:spPr>
          <a:xfrm>
            <a:off x="1522412" y="4724400"/>
            <a:ext cx="9144001" cy="990600"/>
          </a:xfrm>
        </p:spPr>
        <p:txBody>
          <a:bodyPr>
            <a:normAutofit/>
          </a:bodyPr>
          <a:lstStyle>
            <a:lvl1pPr marL="0" indent="0" algn="l">
              <a:lnSpc>
                <a:spcPct val="85000"/>
              </a:lnSpc>
              <a:spcBef>
                <a:spcPts val="0"/>
              </a:spcBef>
              <a:buNone/>
              <a:defRPr sz="2400" cap="none" baseline="0">
                <a:solidFill>
                  <a:schemeClr val="accent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lvl1pPr>
              <a:defRPr b="1">
                <a:solidFill>
                  <a:schemeClr val="bg1"/>
                </a:solidFill>
              </a:defRPr>
            </a:lvl1pPr>
          </a:lstStyle>
          <a:p>
            <a:fld id="{929BC517-97B8-4F0B-89C0-E4A0405180C4}" type="datetime1">
              <a:rPr lang="en-US" smtClean="0"/>
              <a:t>2/27/2015</a:t>
            </a:fld>
            <a:endParaRPr lang="en-US"/>
          </a:p>
        </p:txBody>
      </p:sp>
      <p:sp>
        <p:nvSpPr>
          <p:cNvPr id="5" name="Footer Placeholder 4"/>
          <p:cNvSpPr>
            <a:spLocks noGrp="1"/>
          </p:cNvSpPr>
          <p:nvPr>
            <p:ph type="ftr" sz="quarter" idx="11"/>
          </p:nvPr>
        </p:nvSpPr>
        <p:spPr/>
        <p:txBody>
          <a:bodyPr/>
          <a:lstStyle>
            <a:lvl1pPr>
              <a:defRPr b="1">
                <a:solidFill>
                  <a:schemeClr val="bg1"/>
                </a:solidFill>
              </a:defRPr>
            </a:lvl1pPr>
          </a:lstStyle>
          <a:p>
            <a:endParaRPr lang="en-US"/>
          </a:p>
        </p:txBody>
      </p:sp>
      <p:sp>
        <p:nvSpPr>
          <p:cNvPr id="6" name="Slide Number Placeholder 5"/>
          <p:cNvSpPr>
            <a:spLocks noGrp="1"/>
          </p:cNvSpPr>
          <p:nvPr>
            <p:ph type="sldNum" sz="quarter" idx="12"/>
          </p:nvPr>
        </p:nvSpPr>
        <p:spPr/>
        <p:txBody>
          <a:bodyPr/>
          <a:lstStyle>
            <a:lvl1pPr>
              <a:defRPr b="1">
                <a:solidFill>
                  <a:schemeClr val="bg1"/>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217815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819FEC1-1C14-4F75-96E2-A7B534246FAB}" type="datetime1">
              <a:rPr lang="en-US" smtClean="0"/>
              <a:t>2/27/2015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312408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4" y="1600201"/>
            <a:ext cx="9144000" cy="2971799"/>
          </a:xfrm>
        </p:spPr>
        <p:txBody>
          <a:bodyPr anchor="b">
            <a:normAutofit/>
          </a:bodyPr>
          <a:lstStyle>
            <a:lvl1pPr algn="l">
              <a:defRPr sz="6000" b="0" cap="none" baseline="0"/>
            </a:lvl1pPr>
          </a:lstStyle>
          <a:p>
            <a:r>
              <a:rPr lang="en-US" smtClean="0"/>
              <a:t>Click to edit Master title style</a:t>
            </a:r>
            <a:endParaRPr/>
          </a:p>
        </p:txBody>
      </p:sp>
      <p:sp>
        <p:nvSpPr>
          <p:cNvPr id="3" name="Text Placeholder 2"/>
          <p:cNvSpPr>
            <a:spLocks noGrp="1"/>
          </p:cNvSpPr>
          <p:nvPr>
            <p:ph type="body" idx="1"/>
          </p:nvPr>
        </p:nvSpPr>
        <p:spPr>
          <a:xfrm>
            <a:off x="1522412" y="4724400"/>
            <a:ext cx="9144002" cy="990600"/>
          </a:xfrm>
        </p:spPr>
        <p:txBody>
          <a:bodyPr anchor="t">
            <a:normAutofit/>
          </a:bodyPr>
          <a:lstStyle>
            <a:lvl1pPr marL="0" indent="0">
              <a:lnSpc>
                <a:spcPct val="85000"/>
              </a:lnSpc>
              <a:spcBef>
                <a:spcPts val="0"/>
              </a:spcBef>
              <a:buNone/>
              <a:defRPr sz="2400" cap="none"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C51FEB-901B-4121-9870-F4992ED7CB8D}" type="datetime1">
              <a:rPr lang="en-US" smtClean="0"/>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132463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144002" cy="1219200"/>
          </a:xfrm>
        </p:spPr>
        <p:txBody>
          <a:bodyPr/>
          <a:lstStyle/>
          <a:p>
            <a:r>
              <a:rPr lang="en-US" smtClean="0"/>
              <a:t>Click to edit Master title style</a:t>
            </a:r>
            <a:endParaRPr/>
          </a:p>
        </p:txBody>
      </p:sp>
      <p:sp>
        <p:nvSpPr>
          <p:cNvPr id="3" name="Content Placeholder 2"/>
          <p:cNvSpPr>
            <a:spLocks noGrp="1"/>
          </p:cNvSpPr>
          <p:nvPr>
            <p:ph sz="half" idx="1"/>
          </p:nvPr>
        </p:nvSpPr>
        <p:spPr>
          <a:xfrm>
            <a:off x="1522412" y="1828800"/>
            <a:ext cx="4419599" cy="4419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baseline="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4" y="1828800"/>
            <a:ext cx="4419600" cy="4419600"/>
          </a:xfrm>
        </p:spPr>
        <p:txBody>
          <a:bodyPr>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82F5E7B-E74D-456F-ABE7-68239F251E16}" type="datetime1">
              <a:rPr lang="en-US" smtClean="0"/>
              <a:t>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1280730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144002" cy="12192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2" y="1828800"/>
            <a:ext cx="4416552" cy="838200"/>
          </a:xfrm>
        </p:spPr>
        <p:txBody>
          <a:bodyPr anchor="ctr">
            <a:noAutofit/>
          </a:bodyPr>
          <a:lstStyle>
            <a:lvl1pPr marL="0" indent="0">
              <a:lnSpc>
                <a:spcPct val="85000"/>
              </a:lnSpc>
              <a:spcBef>
                <a:spcPts val="0"/>
              </a:spcBef>
              <a:buNone/>
              <a:defRPr sz="24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2" y="2743200"/>
            <a:ext cx="4416552" cy="35052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2" y="1828800"/>
            <a:ext cx="4416552" cy="838200"/>
          </a:xfrm>
        </p:spPr>
        <p:txBody>
          <a:bodyPr anchor="ctr">
            <a:noAutofit/>
          </a:bodyPr>
          <a:lstStyle>
            <a:lvl1pPr marL="0" indent="0">
              <a:lnSpc>
                <a:spcPct val="85000"/>
              </a:lnSpc>
              <a:spcBef>
                <a:spcPts val="0"/>
              </a:spcBef>
              <a:buNone/>
              <a:defRPr sz="24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2" y="2743200"/>
            <a:ext cx="4416552" cy="35052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baseline="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5B945D4F-CC50-4B0E-87D0-DC7304135028}" type="datetime1">
              <a:rPr lang="en-US" smtClean="0"/>
              <a:t>2/27/2015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1403791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90C1E11-43C4-493A-A182-1058675858AF}" type="datetime1">
              <a:rPr lang="en-US" smtClean="0"/>
              <a:t>2/27/2015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179016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661AB5-7D75-49CA-8817-41DBB8E4AB5C}" type="datetime1">
              <a:rPr lang="en-US" smtClean="0"/>
              <a:t>2/27/2015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415983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66012" y="762000"/>
            <a:ext cx="4114800" cy="2590800"/>
          </a:xfrm>
        </p:spPr>
        <p:txBody>
          <a:bodyPr anchor="b">
            <a:noAutofit/>
          </a:bodyPr>
          <a:lstStyle>
            <a:lvl1pPr algn="l">
              <a:lnSpc>
                <a:spcPct val="85000"/>
              </a:lnSpc>
              <a:defRPr sz="3600" b="0">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608013" y="609600"/>
            <a:ext cx="6248400" cy="5638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466011" y="3429000"/>
            <a:ext cx="4114801" cy="18288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9BE4C-CB07-47DF-9069-2583AB3BB82A}" type="datetime1">
              <a:rPr lang="en-US" smtClean="0"/>
              <a:t>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423277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4" y="609600"/>
            <a:ext cx="6856477"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7466011" y="762000"/>
            <a:ext cx="3962401" cy="2590800"/>
          </a:xfrm>
        </p:spPr>
        <p:txBody>
          <a:bodyPr anchor="b">
            <a:normAutofit/>
          </a:bodyPr>
          <a:lstStyle>
            <a:lvl1pPr algn="l">
              <a:lnSpc>
                <a:spcPct val="85000"/>
              </a:lnSpc>
              <a:defRPr sz="3600" b="0" i="0" baseline="0">
                <a:solidFill>
                  <a:schemeClr val="tx1">
                    <a:lumMod val="50000"/>
                  </a:schemeClr>
                </a:solidFill>
              </a:defRPr>
            </a:lvl1pPr>
          </a:lstStyle>
          <a:p>
            <a:r>
              <a:rPr lang="en-US" smtClean="0"/>
              <a:t>Click to edit Master title style</a:t>
            </a:r>
            <a:endParaRPr/>
          </a:p>
        </p:txBody>
      </p:sp>
      <p:sp>
        <p:nvSpPr>
          <p:cNvPr id="4" name="Text Placeholder 3"/>
          <p:cNvSpPr>
            <a:spLocks noGrp="1"/>
          </p:cNvSpPr>
          <p:nvPr>
            <p:ph type="body" sz="half" idx="2"/>
          </p:nvPr>
        </p:nvSpPr>
        <p:spPr>
          <a:xfrm>
            <a:off x="7466012" y="3429000"/>
            <a:ext cx="3962402" cy="27432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8EC027-4115-4D14-A7DD-EC2B6ECAA920}" type="datetime1">
              <a:rPr lang="en-US" smtClean="0"/>
              <a:t>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10212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1522412" y="1828800"/>
            <a:ext cx="9144002" cy="4267200"/>
          </a:xfrm>
        </p:spPr>
        <p:txBody>
          <a:bodyPr vert="eaVert"/>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605A941-E4B2-4F39-B59A-B6D7986AF940}" type="datetime1">
              <a:rPr lang="en-US" smtClean="0"/>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4217445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1066800"/>
            <a:ext cx="1524001" cy="4724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1066800"/>
            <a:ext cx="7391399" cy="4724400"/>
          </a:xfrm>
        </p:spPr>
        <p:txBody>
          <a:bodyPr vert="eaVert"/>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7D2B890-B754-4069-B67F-AB1573A4C4B0}" type="datetime1">
              <a:rPr lang="en-US" smtClean="0"/>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4083536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39" userDrawn="1">
          <p15:clr>
            <a:srgbClr val="FBAE40"/>
          </p15:clr>
        </p15:guide>
        <p15:guide id="3" orient="horz" pos="67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eft Picture with Titl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609600"/>
            <a:ext cx="6048375" cy="5638800"/>
          </a:xfrm>
          <a:solidFill>
            <a:schemeClr val="bg2"/>
          </a:solidFill>
        </p:spPr>
        <p:txBody>
          <a:bodyPr>
            <a:normAutofit/>
          </a:bodyPr>
          <a:lstStyle>
            <a:lvl1pPr marL="0" indent="0" algn="ctr">
              <a:buNone/>
              <a:defRPr sz="2400"/>
            </a:lvl1pPr>
          </a:lstStyle>
          <a:p>
            <a:r>
              <a:rPr lang="en-US" smtClean="0"/>
              <a:t>Click icon to add picture</a:t>
            </a:r>
            <a:endParaRPr/>
          </a:p>
        </p:txBody>
      </p:sp>
      <p:sp>
        <p:nvSpPr>
          <p:cNvPr id="2" name="Title 1"/>
          <p:cNvSpPr>
            <a:spLocks noGrp="1"/>
          </p:cNvSpPr>
          <p:nvPr>
            <p:ph type="ctrTitle" hasCustomPrompt="1"/>
          </p:nvPr>
        </p:nvSpPr>
        <p:spPr>
          <a:xfrm>
            <a:off x="6323012" y="1676400"/>
            <a:ext cx="4876801" cy="4114800"/>
          </a:xfrm>
        </p:spPr>
        <p:txBody>
          <a:bodyPr anchor="b">
            <a:normAutofit/>
          </a:bodyPr>
          <a:lstStyle>
            <a:lvl1pPr>
              <a:lnSpc>
                <a:spcPct val="85000"/>
              </a:lnSpc>
              <a:defRPr sz="4800">
                <a:solidFill>
                  <a:schemeClr val="tx1">
                    <a:lumMod val="50000"/>
                  </a:schemeClr>
                </a:solidFill>
              </a:defRPr>
            </a:lvl1pPr>
          </a:lstStyle>
          <a:p>
            <a:r>
              <a:rPr/>
              <a:t>Click to enter Name</a:t>
            </a:r>
          </a:p>
        </p:txBody>
      </p:sp>
    </p:spTree>
    <p:extLst>
      <p:ext uri="{BB962C8B-B14F-4D97-AF65-F5344CB8AC3E}">
        <p14:creationId xmlns:p14="http://schemas.microsoft.com/office/powerpoint/2010/main" val="280959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Right Picture with Titl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140450" y="609600"/>
            <a:ext cx="6048375" cy="5638800"/>
          </a:xfrm>
          <a:solidFill>
            <a:schemeClr val="bg2"/>
          </a:solidFill>
        </p:spPr>
        <p:txBody>
          <a:bodyPr>
            <a:normAutofit/>
          </a:bodyPr>
          <a:lstStyle>
            <a:lvl1pPr marL="0" indent="0" algn="ctr">
              <a:buNone/>
              <a:defRPr sz="2400"/>
            </a:lvl1pPr>
          </a:lstStyle>
          <a:p>
            <a:r>
              <a:rPr lang="en-US" smtClean="0"/>
              <a:t>Click icon to add picture</a:t>
            </a:r>
            <a:endParaRPr/>
          </a:p>
        </p:txBody>
      </p:sp>
      <p:sp>
        <p:nvSpPr>
          <p:cNvPr id="2" name="Title 1"/>
          <p:cNvSpPr>
            <a:spLocks noGrp="1"/>
          </p:cNvSpPr>
          <p:nvPr>
            <p:ph type="ctrTitle" hasCustomPrompt="1"/>
          </p:nvPr>
        </p:nvSpPr>
        <p:spPr>
          <a:xfrm>
            <a:off x="989012" y="1295400"/>
            <a:ext cx="4876801" cy="4114800"/>
          </a:xfrm>
        </p:spPr>
        <p:txBody>
          <a:bodyPr anchor="b">
            <a:normAutofit/>
          </a:bodyPr>
          <a:lstStyle>
            <a:lvl1pPr>
              <a:lnSpc>
                <a:spcPct val="85000"/>
              </a:lnSpc>
              <a:defRPr sz="4800">
                <a:solidFill>
                  <a:schemeClr val="tx1">
                    <a:lumMod val="50000"/>
                  </a:schemeClr>
                </a:solidFill>
              </a:defRPr>
            </a:lvl1pPr>
          </a:lstStyle>
          <a:p>
            <a:r>
              <a:rPr/>
              <a:t>Click to enter Name</a:t>
            </a:r>
          </a:p>
        </p:txBody>
      </p:sp>
    </p:spTree>
    <p:extLst>
      <p:ext uri="{BB962C8B-B14F-4D97-AF65-F5344CB8AC3E}">
        <p14:creationId xmlns:p14="http://schemas.microsoft.com/office/powerpoint/2010/main" val="149124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eft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609600"/>
            <a:ext cx="8075612"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8228012" y="1600200"/>
            <a:ext cx="3124200" cy="2438400"/>
          </a:xfrm>
        </p:spPr>
        <p:txBody>
          <a:bodyPr anchor="b">
            <a:normAutofit/>
          </a:bodyPr>
          <a:lstStyle>
            <a:lvl1pPr algn="l">
              <a:lnSpc>
                <a:spcPct val="85000"/>
              </a:lnSpc>
              <a:defRPr sz="3600" b="0" i="0" baseline="0">
                <a:solidFill>
                  <a:schemeClr val="tx1">
                    <a:lumMod val="50000"/>
                  </a:schemeClr>
                </a:solidFill>
              </a:defRPr>
            </a:lvl1pPr>
          </a:lstStyle>
          <a:p>
            <a:r>
              <a:rPr lang="en-US" smtClean="0"/>
              <a:t>Click to edit Master title style</a:t>
            </a:r>
            <a:endParaRPr/>
          </a:p>
        </p:txBody>
      </p:sp>
      <p:sp>
        <p:nvSpPr>
          <p:cNvPr id="4" name="Text Placeholder 3"/>
          <p:cNvSpPr>
            <a:spLocks noGrp="1"/>
          </p:cNvSpPr>
          <p:nvPr>
            <p:ph type="body" sz="half" idx="2"/>
          </p:nvPr>
        </p:nvSpPr>
        <p:spPr>
          <a:xfrm>
            <a:off x="8228012" y="4114800"/>
            <a:ext cx="3124200" cy="18288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5"/>
          <p:cNvSpPr>
            <a:spLocks noGrp="1"/>
          </p:cNvSpPr>
          <p:nvPr>
            <p:ph type="dt" sz="half" idx="10"/>
          </p:nvPr>
        </p:nvSpPr>
        <p:spPr/>
        <p:txBody>
          <a:bodyPr/>
          <a:lstStyle/>
          <a:p>
            <a:fld id="{C8646B06-566B-40D3-B303-F991AE04CDD9}" type="datetime1">
              <a:rPr lang="en-US" smtClean="0"/>
              <a:t>2/27/2015</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255481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Right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13213" y="609600"/>
            <a:ext cx="8075612"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760412" y="914400"/>
            <a:ext cx="3124200" cy="2438400"/>
          </a:xfrm>
        </p:spPr>
        <p:txBody>
          <a:bodyPr anchor="b">
            <a:normAutofit/>
          </a:bodyPr>
          <a:lstStyle>
            <a:lvl1pPr algn="l">
              <a:lnSpc>
                <a:spcPct val="85000"/>
              </a:lnSpc>
              <a:defRPr sz="3600" b="0" i="0" baseline="0">
                <a:solidFill>
                  <a:schemeClr val="tx1">
                    <a:lumMod val="50000"/>
                  </a:schemeClr>
                </a:solidFill>
              </a:defRPr>
            </a:lvl1pPr>
          </a:lstStyle>
          <a:p>
            <a:r>
              <a:rPr lang="en-US" smtClean="0"/>
              <a:t>Click to edit Master title style</a:t>
            </a:r>
            <a:endParaRPr/>
          </a:p>
        </p:txBody>
      </p:sp>
      <p:sp>
        <p:nvSpPr>
          <p:cNvPr id="4" name="Text Placeholder 3"/>
          <p:cNvSpPr>
            <a:spLocks noGrp="1"/>
          </p:cNvSpPr>
          <p:nvPr>
            <p:ph type="body" sz="half" idx="2"/>
          </p:nvPr>
        </p:nvSpPr>
        <p:spPr>
          <a:xfrm>
            <a:off x="760412" y="3429000"/>
            <a:ext cx="3124200" cy="18288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3C9A03-DDA6-4794-8CD6-D226B19FC207}" type="datetime1">
              <a:rPr lang="en-US" smtClean="0"/>
              <a:t>2/27/2015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113925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Left Four Pictures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63"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8228012" y="1600200"/>
            <a:ext cx="3124200" cy="2438400"/>
          </a:xfrm>
        </p:spPr>
        <p:txBody>
          <a:bodyPr anchor="b">
            <a:normAutofit/>
          </a:bodyPr>
          <a:lstStyle>
            <a:lvl1pPr algn="l">
              <a:lnSpc>
                <a:spcPct val="85000"/>
              </a:lnSpc>
              <a:defRPr sz="3600" b="0" i="0" baseline="0">
                <a:solidFill>
                  <a:schemeClr val="tx1">
                    <a:lumMod val="50000"/>
                  </a:schemeClr>
                </a:solidFill>
              </a:defRPr>
            </a:lvl1pPr>
          </a:lstStyle>
          <a:p>
            <a:r>
              <a:rPr lang="en-US" smtClean="0"/>
              <a:t>Click to edit Master title style</a:t>
            </a:r>
            <a:endParaRPr/>
          </a:p>
        </p:txBody>
      </p:sp>
      <p:sp>
        <p:nvSpPr>
          <p:cNvPr id="4" name="Text Placeholder 3"/>
          <p:cNvSpPr>
            <a:spLocks noGrp="1"/>
          </p:cNvSpPr>
          <p:nvPr>
            <p:ph type="body" sz="half" idx="2"/>
          </p:nvPr>
        </p:nvSpPr>
        <p:spPr>
          <a:xfrm>
            <a:off x="8228012" y="4114800"/>
            <a:ext cx="3124200" cy="18288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icture Placeholder 2"/>
          <p:cNvSpPr>
            <a:spLocks noGrp="1"/>
          </p:cNvSpPr>
          <p:nvPr>
            <p:ph type="pic" idx="10"/>
          </p:nvPr>
        </p:nvSpPr>
        <p:spPr>
          <a:xfrm>
            <a:off x="4109756"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6" name="Picture Placeholder 2"/>
          <p:cNvSpPr>
            <a:spLocks noGrp="1"/>
          </p:cNvSpPr>
          <p:nvPr>
            <p:ph type="pic" idx="11"/>
          </p:nvPr>
        </p:nvSpPr>
        <p:spPr>
          <a:xfrm>
            <a:off x="4163" y="3494088"/>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7" name="Picture Placeholder 2"/>
          <p:cNvSpPr>
            <a:spLocks noGrp="1"/>
          </p:cNvSpPr>
          <p:nvPr>
            <p:ph type="pic" idx="12"/>
          </p:nvPr>
        </p:nvSpPr>
        <p:spPr>
          <a:xfrm>
            <a:off x="4109756" y="3494088"/>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8" name="Date Placeholder 7"/>
          <p:cNvSpPr>
            <a:spLocks noGrp="1"/>
          </p:cNvSpPr>
          <p:nvPr>
            <p:ph type="dt" sz="half" idx="13"/>
          </p:nvPr>
        </p:nvSpPr>
        <p:spPr/>
        <p:txBody>
          <a:bodyPr/>
          <a:lstStyle/>
          <a:p>
            <a:fld id="{EB21E2EC-4B67-4AB7-9F11-300FF0E6A96E}" type="datetime1">
              <a:rPr lang="en-US" smtClean="0"/>
              <a:t>2/27/2015</a:t>
            </a:fld>
            <a:endParaRPr lang="en-US"/>
          </a:p>
        </p:txBody>
      </p:sp>
      <p:sp>
        <p:nvSpPr>
          <p:cNvPr id="9" name="Footer Placeholder 8"/>
          <p:cNvSpPr>
            <a:spLocks noGrp="1"/>
          </p:cNvSpPr>
          <p:nvPr>
            <p:ph type="ftr" sz="quarter" idx="14"/>
          </p:nvPr>
        </p:nvSpPr>
        <p:spPr/>
        <p:txBody>
          <a:bodyPr/>
          <a:lstStyle/>
          <a:p>
            <a:endParaRPr lang="en-US"/>
          </a:p>
        </p:txBody>
      </p:sp>
      <p:sp>
        <p:nvSpPr>
          <p:cNvPr id="10" name="Slide Number Placeholder 9"/>
          <p:cNvSpPr>
            <a:spLocks noGrp="1"/>
          </p:cNvSpPr>
          <p:nvPr>
            <p:ph type="sldNum" sz="quarter" idx="15"/>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86994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Right Four Pictures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05592"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836612" y="1219200"/>
            <a:ext cx="3124200" cy="2438400"/>
          </a:xfrm>
        </p:spPr>
        <p:txBody>
          <a:bodyPr anchor="b">
            <a:normAutofit/>
          </a:bodyPr>
          <a:lstStyle>
            <a:lvl1pPr algn="l">
              <a:lnSpc>
                <a:spcPct val="85000"/>
              </a:lnSpc>
              <a:defRPr sz="3600" b="0" i="0" baseline="0">
                <a:solidFill>
                  <a:schemeClr val="tx1">
                    <a:lumMod val="50000"/>
                  </a:schemeClr>
                </a:solidFill>
              </a:defRPr>
            </a:lvl1pPr>
          </a:lstStyle>
          <a:p>
            <a:r>
              <a:rPr lang="en-US" smtClean="0"/>
              <a:t>Click to edit Master title style</a:t>
            </a:r>
            <a:endParaRPr/>
          </a:p>
        </p:txBody>
      </p:sp>
      <p:sp>
        <p:nvSpPr>
          <p:cNvPr id="4" name="Text Placeholder 3"/>
          <p:cNvSpPr>
            <a:spLocks noGrp="1"/>
          </p:cNvSpPr>
          <p:nvPr>
            <p:ph type="body" sz="half" idx="2"/>
          </p:nvPr>
        </p:nvSpPr>
        <p:spPr>
          <a:xfrm>
            <a:off x="836612" y="3733800"/>
            <a:ext cx="3124200" cy="18288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icture Placeholder 2"/>
          <p:cNvSpPr>
            <a:spLocks noGrp="1"/>
          </p:cNvSpPr>
          <p:nvPr>
            <p:ph type="pic" idx="10"/>
          </p:nvPr>
        </p:nvSpPr>
        <p:spPr>
          <a:xfrm>
            <a:off x="8211185"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6" name="Picture Placeholder 2"/>
          <p:cNvSpPr>
            <a:spLocks noGrp="1"/>
          </p:cNvSpPr>
          <p:nvPr>
            <p:ph type="pic" idx="11"/>
          </p:nvPr>
        </p:nvSpPr>
        <p:spPr>
          <a:xfrm>
            <a:off x="4105592" y="3494088"/>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7" name="Picture Placeholder 2"/>
          <p:cNvSpPr>
            <a:spLocks noGrp="1"/>
          </p:cNvSpPr>
          <p:nvPr>
            <p:ph type="pic" idx="12"/>
          </p:nvPr>
        </p:nvSpPr>
        <p:spPr>
          <a:xfrm>
            <a:off x="8211185" y="3494088"/>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8" name="Date Placeholder 7"/>
          <p:cNvSpPr>
            <a:spLocks noGrp="1"/>
          </p:cNvSpPr>
          <p:nvPr>
            <p:ph type="dt" sz="half" idx="13"/>
          </p:nvPr>
        </p:nvSpPr>
        <p:spPr/>
        <p:txBody>
          <a:bodyPr/>
          <a:lstStyle/>
          <a:p>
            <a:fld id="{84FDD20C-491F-4E5B-B988-878A901FDC09}" type="datetime1">
              <a:rPr lang="en-US" smtClean="0"/>
              <a:t>2/27/2015</a:t>
            </a:fld>
            <a:endParaRPr lang="en-US"/>
          </a:p>
        </p:txBody>
      </p:sp>
      <p:sp>
        <p:nvSpPr>
          <p:cNvPr id="9" name="Footer Placeholder 8"/>
          <p:cNvSpPr>
            <a:spLocks noGrp="1"/>
          </p:cNvSpPr>
          <p:nvPr>
            <p:ph type="ftr" sz="quarter" idx="14"/>
          </p:nvPr>
        </p:nvSpPr>
        <p:spPr/>
        <p:txBody>
          <a:bodyPr/>
          <a:lstStyle/>
          <a:p>
            <a:endParaRPr lang="en-US"/>
          </a:p>
        </p:txBody>
      </p:sp>
      <p:sp>
        <p:nvSpPr>
          <p:cNvPr id="10" name="Slide Number Placeholder 9"/>
          <p:cNvSpPr>
            <a:spLocks noGrp="1"/>
          </p:cNvSpPr>
          <p:nvPr>
            <p:ph type="sldNum" sz="quarter" idx="15"/>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349846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ix Pictures">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0"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9" name="Picture Placeholder 2"/>
          <p:cNvSpPr>
            <a:spLocks noGrp="1"/>
          </p:cNvSpPr>
          <p:nvPr>
            <p:ph type="pic" idx="14"/>
          </p:nvPr>
        </p:nvSpPr>
        <p:spPr>
          <a:xfrm>
            <a:off x="0" y="3494088"/>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3" name="Picture Placeholder 2"/>
          <p:cNvSpPr>
            <a:spLocks noGrp="1"/>
          </p:cNvSpPr>
          <p:nvPr>
            <p:ph type="pic" idx="1"/>
          </p:nvPr>
        </p:nvSpPr>
        <p:spPr>
          <a:xfrm>
            <a:off x="4105592"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8211185"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6" name="Picture Placeholder 2"/>
          <p:cNvSpPr>
            <a:spLocks noGrp="1"/>
          </p:cNvSpPr>
          <p:nvPr>
            <p:ph type="pic" idx="11"/>
          </p:nvPr>
        </p:nvSpPr>
        <p:spPr>
          <a:xfrm>
            <a:off x="4105592" y="3494088"/>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7" name="Picture Placeholder 2"/>
          <p:cNvSpPr>
            <a:spLocks noGrp="1"/>
          </p:cNvSpPr>
          <p:nvPr>
            <p:ph type="pic" idx="12"/>
          </p:nvPr>
        </p:nvSpPr>
        <p:spPr>
          <a:xfrm>
            <a:off x="8211185" y="3494088"/>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5"/>
          </p:nvPr>
        </p:nvSpPr>
        <p:spPr/>
        <p:txBody>
          <a:bodyPr/>
          <a:lstStyle/>
          <a:p>
            <a:fld id="{CDA5DF41-8C22-431B-81F3-EC3B76C54836}" type="datetime1">
              <a:rPr lang="en-US" smtClean="0"/>
              <a:t>2/27/2015</a:t>
            </a:fld>
            <a:endParaRPr lang="en-US"/>
          </a:p>
        </p:txBody>
      </p:sp>
      <p:sp>
        <p:nvSpPr>
          <p:cNvPr id="4" name="Footer Placeholder 3"/>
          <p:cNvSpPr>
            <a:spLocks noGrp="1"/>
          </p:cNvSpPr>
          <p:nvPr>
            <p:ph type="ftr" sz="quarter" idx="16"/>
          </p:nvPr>
        </p:nvSpPr>
        <p:spPr/>
        <p:txBody>
          <a:bodyPr/>
          <a:lstStyle/>
          <a:p>
            <a:endParaRPr lang="en-US"/>
          </a:p>
        </p:txBody>
      </p:sp>
      <p:sp>
        <p:nvSpPr>
          <p:cNvPr id="10" name="Slide Number Placeholder 9"/>
          <p:cNvSpPr>
            <a:spLocks noGrp="1"/>
          </p:cNvSpPr>
          <p:nvPr>
            <p:ph type="sldNum" sz="quarter" idx="17"/>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192275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eft Picture with Quot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 y="608076"/>
            <a:ext cx="6035040" cy="5641848"/>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399212" y="1828800"/>
            <a:ext cx="5029200" cy="4038600"/>
          </a:xfrm>
        </p:spPr>
        <p:txBody>
          <a:bodyPr anchor="ctr">
            <a:normAutofit/>
          </a:bodyPr>
          <a:lstStyle>
            <a:lvl1pPr marL="179388" indent="-179388">
              <a:lnSpc>
                <a:spcPct val="110000"/>
              </a:lnSpc>
              <a:spcBef>
                <a:spcPts val="600"/>
              </a:spcBef>
              <a:buNone/>
              <a:defRPr sz="2800" i="1">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5"/>
          <p:cNvSpPr>
            <a:spLocks noGrp="1"/>
          </p:cNvSpPr>
          <p:nvPr>
            <p:ph type="dt" sz="half" idx="10"/>
          </p:nvPr>
        </p:nvSpPr>
        <p:spPr/>
        <p:txBody>
          <a:bodyPr/>
          <a:lstStyle/>
          <a:p>
            <a:fld id="{7BA4454C-0955-40F0-A87A-A8B144F0B9BA}" type="datetime1">
              <a:rPr lang="en-US" smtClean="0"/>
              <a:t>2/27/2015</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352262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Right Picture with Quot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153785" y="609600"/>
            <a:ext cx="60350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36612" y="1524000"/>
            <a:ext cx="5029200" cy="4038600"/>
          </a:xfrm>
        </p:spPr>
        <p:txBody>
          <a:bodyPr anchor="ctr">
            <a:normAutofit/>
          </a:bodyPr>
          <a:lstStyle>
            <a:lvl1pPr marL="182880" indent="-182880">
              <a:lnSpc>
                <a:spcPct val="110000"/>
              </a:lnSpc>
              <a:spcBef>
                <a:spcPts val="600"/>
              </a:spcBef>
              <a:buNone/>
              <a:defRPr sz="2800" i="1">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Date Placeholder 1"/>
          <p:cNvSpPr>
            <a:spLocks noGrp="1"/>
          </p:cNvSpPr>
          <p:nvPr>
            <p:ph type="dt" sz="half" idx="10"/>
          </p:nvPr>
        </p:nvSpPr>
        <p:spPr/>
        <p:txBody>
          <a:bodyPr/>
          <a:lstStyle/>
          <a:p>
            <a:fld id="{7A5DA859-4E59-4D51-9037-2EC4D66AF190}" type="datetime1">
              <a:rPr lang="en-US" smtClean="0"/>
              <a:t>2/27/2015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151898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Equal Picture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609600"/>
            <a:ext cx="60350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6153785" y="609600"/>
            <a:ext cx="60350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1"/>
          </p:nvPr>
        </p:nvSpPr>
        <p:spPr/>
        <p:txBody>
          <a:bodyPr/>
          <a:lstStyle/>
          <a:p>
            <a:fld id="{3386D320-CA9B-499B-91C0-D13377DAB2C7}" type="datetime1">
              <a:rPr lang="en-US" smtClean="0"/>
              <a:t>2/27/2015</a:t>
            </a:fld>
            <a:endParaRPr lang="en-US"/>
          </a:p>
        </p:txBody>
      </p:sp>
      <p:sp>
        <p:nvSpPr>
          <p:cNvPr id="8" name="Footer Placeholder 7"/>
          <p:cNvSpPr>
            <a:spLocks noGrp="1"/>
          </p:cNvSpPr>
          <p:nvPr>
            <p:ph type="ftr" sz="quarter" idx="12"/>
          </p:nvPr>
        </p:nvSpPr>
        <p:spPr/>
        <p:txBody>
          <a:bodyPr/>
          <a:lstStyle/>
          <a:p>
            <a:endParaRPr lang="en-US"/>
          </a:p>
        </p:txBody>
      </p:sp>
      <p:sp>
        <p:nvSpPr>
          <p:cNvPr id="9" name="Slide Number Placeholder 8"/>
          <p:cNvSpPr>
            <a:spLocks noGrp="1"/>
          </p:cNvSpPr>
          <p:nvPr>
            <p:ph type="sldNum" sz="quarter" idx="13"/>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859799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hree Vertical Pictures">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0"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3" name="Picture Placeholder 2"/>
          <p:cNvSpPr>
            <a:spLocks noGrp="1"/>
          </p:cNvSpPr>
          <p:nvPr>
            <p:ph type="pic" idx="1"/>
          </p:nvPr>
        </p:nvSpPr>
        <p:spPr>
          <a:xfrm>
            <a:off x="4105592"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8211185"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4"/>
          </p:nvPr>
        </p:nvSpPr>
        <p:spPr/>
        <p:txBody>
          <a:bodyPr/>
          <a:lstStyle/>
          <a:p>
            <a:fld id="{0E94D284-8A0B-40E7-8386-CF949AF2A587}" type="datetime1">
              <a:rPr lang="en-US" smtClean="0"/>
              <a:t>2/27/2015</a:t>
            </a:fld>
            <a:endParaRPr lang="en-US"/>
          </a:p>
        </p:txBody>
      </p:sp>
      <p:sp>
        <p:nvSpPr>
          <p:cNvPr id="4" name="Footer Placeholder 3"/>
          <p:cNvSpPr>
            <a:spLocks noGrp="1"/>
          </p:cNvSpPr>
          <p:nvPr>
            <p:ph type="ftr" sz="quarter" idx="15"/>
          </p:nvPr>
        </p:nvSpPr>
        <p:spPr/>
        <p:txBody>
          <a:bodyPr/>
          <a:lstStyle/>
          <a:p>
            <a:endParaRPr lang="en-US"/>
          </a:p>
        </p:txBody>
      </p:sp>
      <p:sp>
        <p:nvSpPr>
          <p:cNvPr id="10" name="Slide Number Placeholder 9"/>
          <p:cNvSpPr>
            <a:spLocks noGrp="1"/>
          </p:cNvSpPr>
          <p:nvPr>
            <p:ph type="sldNum" sz="quarter" idx="16"/>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91852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Left Two Pictures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63"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8304212" y="1600200"/>
            <a:ext cx="3124200" cy="2438400"/>
          </a:xfrm>
        </p:spPr>
        <p:txBody>
          <a:bodyPr anchor="b">
            <a:normAutofit/>
          </a:bodyPr>
          <a:lstStyle>
            <a:lvl1pPr algn="l">
              <a:lnSpc>
                <a:spcPct val="85000"/>
              </a:lnSpc>
              <a:defRPr sz="3600" b="0" i="0" baseline="0">
                <a:solidFill>
                  <a:schemeClr val="tx1">
                    <a:lumMod val="50000"/>
                  </a:schemeClr>
                </a:solidFill>
              </a:defRPr>
            </a:lvl1pPr>
          </a:lstStyle>
          <a:p>
            <a:r>
              <a:rPr lang="en-US" smtClean="0"/>
              <a:t>Click to edit Master title style</a:t>
            </a:r>
            <a:endParaRPr/>
          </a:p>
        </p:txBody>
      </p:sp>
      <p:sp>
        <p:nvSpPr>
          <p:cNvPr id="4" name="Text Placeholder 3"/>
          <p:cNvSpPr>
            <a:spLocks noGrp="1"/>
          </p:cNvSpPr>
          <p:nvPr>
            <p:ph type="body" sz="half" idx="2"/>
          </p:nvPr>
        </p:nvSpPr>
        <p:spPr>
          <a:xfrm>
            <a:off x="8304212" y="4114800"/>
            <a:ext cx="3124200" cy="18288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icture Placeholder 2"/>
          <p:cNvSpPr>
            <a:spLocks noGrp="1"/>
          </p:cNvSpPr>
          <p:nvPr>
            <p:ph type="pic" idx="10"/>
          </p:nvPr>
        </p:nvSpPr>
        <p:spPr>
          <a:xfrm>
            <a:off x="4109756"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8" name="Date Placeholder 7"/>
          <p:cNvSpPr>
            <a:spLocks noGrp="1"/>
          </p:cNvSpPr>
          <p:nvPr>
            <p:ph type="dt" sz="half" idx="11"/>
          </p:nvPr>
        </p:nvSpPr>
        <p:spPr/>
        <p:txBody>
          <a:bodyPr/>
          <a:lstStyle/>
          <a:p>
            <a:fld id="{EFD1807F-84A1-4B82-9973-FC677111D214}" type="datetime1">
              <a:rPr lang="en-US" smtClean="0"/>
              <a:t>2/27/2015</a:t>
            </a:fld>
            <a:endParaRPr lang="en-US"/>
          </a:p>
        </p:txBody>
      </p:sp>
      <p:sp>
        <p:nvSpPr>
          <p:cNvPr id="9" name="Footer Placeholder 8"/>
          <p:cNvSpPr>
            <a:spLocks noGrp="1"/>
          </p:cNvSpPr>
          <p:nvPr>
            <p:ph type="ftr" sz="quarter" idx="12"/>
          </p:nvPr>
        </p:nvSpPr>
        <p:spPr/>
        <p:txBody>
          <a:bodyPr/>
          <a:lstStyle/>
          <a:p>
            <a:endParaRPr lang="en-US"/>
          </a:p>
        </p:txBody>
      </p:sp>
      <p:sp>
        <p:nvSpPr>
          <p:cNvPr id="10" name="Slide Number Placeholder 9"/>
          <p:cNvSpPr>
            <a:spLocks noGrp="1"/>
          </p:cNvSpPr>
          <p:nvPr>
            <p:ph type="sldNum" sz="quarter" idx="13"/>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181661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Right Two Pictures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05592"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760412" y="1219200"/>
            <a:ext cx="3124200" cy="2438400"/>
          </a:xfrm>
        </p:spPr>
        <p:txBody>
          <a:bodyPr anchor="b">
            <a:normAutofit/>
          </a:bodyPr>
          <a:lstStyle>
            <a:lvl1pPr algn="l">
              <a:lnSpc>
                <a:spcPct val="85000"/>
              </a:lnSpc>
              <a:defRPr sz="3600" b="0" i="0" baseline="0">
                <a:solidFill>
                  <a:schemeClr val="tx1">
                    <a:lumMod val="50000"/>
                  </a:schemeClr>
                </a:solidFill>
              </a:defRPr>
            </a:lvl1pPr>
          </a:lstStyle>
          <a:p>
            <a:r>
              <a:rPr lang="en-US" smtClean="0"/>
              <a:t>Click to edit Master title style</a:t>
            </a:r>
            <a:endParaRPr/>
          </a:p>
        </p:txBody>
      </p:sp>
      <p:sp>
        <p:nvSpPr>
          <p:cNvPr id="4" name="Text Placeholder 3"/>
          <p:cNvSpPr>
            <a:spLocks noGrp="1"/>
          </p:cNvSpPr>
          <p:nvPr>
            <p:ph type="body" sz="half" idx="2"/>
          </p:nvPr>
        </p:nvSpPr>
        <p:spPr>
          <a:xfrm>
            <a:off x="760412" y="3733800"/>
            <a:ext cx="3124200" cy="1828800"/>
          </a:xfrm>
        </p:spPr>
        <p:txBody>
          <a:bodyPr>
            <a:normAutofit/>
          </a:bodyPr>
          <a:lstStyle>
            <a:lvl1pPr marL="0" indent="0">
              <a:lnSpc>
                <a:spcPct val="110000"/>
              </a:lnSpc>
              <a:spcBef>
                <a:spcPts val="10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icture Placeholder 2"/>
          <p:cNvSpPr>
            <a:spLocks noGrp="1"/>
          </p:cNvSpPr>
          <p:nvPr>
            <p:ph type="pic" idx="10"/>
          </p:nvPr>
        </p:nvSpPr>
        <p:spPr>
          <a:xfrm>
            <a:off x="8211185"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8" name="Date Placeholder 7"/>
          <p:cNvSpPr>
            <a:spLocks noGrp="1"/>
          </p:cNvSpPr>
          <p:nvPr>
            <p:ph type="dt" sz="half" idx="11"/>
          </p:nvPr>
        </p:nvSpPr>
        <p:spPr/>
        <p:txBody>
          <a:bodyPr/>
          <a:lstStyle/>
          <a:p>
            <a:fld id="{E6A4AD64-C072-4DAD-B47F-5386A7B23D49}" type="datetime1">
              <a:rPr lang="en-US" smtClean="0"/>
              <a:t>2/27/2015</a:t>
            </a:fld>
            <a:endParaRPr lang="en-US"/>
          </a:p>
        </p:txBody>
      </p:sp>
      <p:sp>
        <p:nvSpPr>
          <p:cNvPr id="9" name="Footer Placeholder 8"/>
          <p:cNvSpPr>
            <a:spLocks noGrp="1"/>
          </p:cNvSpPr>
          <p:nvPr>
            <p:ph type="ftr" sz="quarter" idx="12"/>
          </p:nvPr>
        </p:nvSpPr>
        <p:spPr/>
        <p:txBody>
          <a:bodyPr/>
          <a:lstStyle/>
          <a:p>
            <a:endParaRPr lang="en-US" dirty="0"/>
          </a:p>
        </p:txBody>
      </p:sp>
      <p:sp>
        <p:nvSpPr>
          <p:cNvPr id="10" name="Slide Number Placeholder 9"/>
          <p:cNvSpPr>
            <a:spLocks noGrp="1"/>
          </p:cNvSpPr>
          <p:nvPr>
            <p:ph type="sldNum" sz="quarter" idx="13"/>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362296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Picture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13212" y="609600"/>
            <a:ext cx="8075613"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0"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1"/>
          </p:nvPr>
        </p:nvSpPr>
        <p:spPr/>
        <p:txBody>
          <a:bodyPr/>
          <a:lstStyle/>
          <a:p>
            <a:fld id="{DA10692E-6C75-4641-BBBC-A3C35A8A14F8}" type="datetime1">
              <a:rPr lang="en-US" smtClean="0"/>
              <a:t>2/27/2015</a:t>
            </a:fld>
            <a:endParaRPr lang="en-US"/>
          </a:p>
        </p:txBody>
      </p:sp>
      <p:sp>
        <p:nvSpPr>
          <p:cNvPr id="4" name="Footer Placeholder 3"/>
          <p:cNvSpPr>
            <a:spLocks noGrp="1"/>
          </p:cNvSpPr>
          <p:nvPr>
            <p:ph type="ftr" sz="quarter" idx="12"/>
          </p:nvPr>
        </p:nvSpPr>
        <p:spPr/>
        <p:txBody>
          <a:bodyPr/>
          <a:lstStyle/>
          <a:p>
            <a:endParaRPr lang="en-US"/>
          </a:p>
        </p:txBody>
      </p:sp>
      <p:sp>
        <p:nvSpPr>
          <p:cNvPr id="6" name="Slide Number Placeholder 5"/>
          <p:cNvSpPr>
            <a:spLocks noGrp="1"/>
          </p:cNvSpPr>
          <p:nvPr>
            <p:ph type="sldNum" sz="quarter" idx="13"/>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57389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lternate Two Picture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609600"/>
            <a:ext cx="8075613"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8211185"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1"/>
          </p:nvPr>
        </p:nvSpPr>
        <p:spPr/>
        <p:txBody>
          <a:bodyPr/>
          <a:lstStyle/>
          <a:p>
            <a:fld id="{0B641D3F-BA70-4D53-B951-156322D099C9}" type="datetime1">
              <a:rPr lang="en-US" smtClean="0"/>
              <a:t>2/27/2015</a:t>
            </a:fld>
            <a:endParaRPr lang="en-US"/>
          </a:p>
        </p:txBody>
      </p:sp>
      <p:sp>
        <p:nvSpPr>
          <p:cNvPr id="4" name="Footer Placeholder 3"/>
          <p:cNvSpPr>
            <a:spLocks noGrp="1"/>
          </p:cNvSpPr>
          <p:nvPr>
            <p:ph type="ftr" sz="quarter" idx="12"/>
          </p:nvPr>
        </p:nvSpPr>
        <p:spPr/>
        <p:txBody>
          <a:bodyPr/>
          <a:lstStyle/>
          <a:p>
            <a:endParaRPr lang="en-US"/>
          </a:p>
        </p:txBody>
      </p:sp>
      <p:sp>
        <p:nvSpPr>
          <p:cNvPr id="6" name="Slide Number Placeholder 5"/>
          <p:cNvSpPr>
            <a:spLocks noGrp="1"/>
          </p:cNvSpPr>
          <p:nvPr>
            <p:ph type="sldNum" sz="quarter" idx="13"/>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246258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hree Picture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 y="609600"/>
            <a:ext cx="8075611"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8211185"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7" name="Picture Placeholder 2"/>
          <p:cNvSpPr>
            <a:spLocks noGrp="1"/>
          </p:cNvSpPr>
          <p:nvPr>
            <p:ph type="pic" idx="12"/>
          </p:nvPr>
        </p:nvSpPr>
        <p:spPr>
          <a:xfrm>
            <a:off x="8211185" y="35052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3"/>
          </p:nvPr>
        </p:nvSpPr>
        <p:spPr/>
        <p:txBody>
          <a:bodyPr/>
          <a:lstStyle/>
          <a:p>
            <a:fld id="{8C509123-99FA-4025-924C-DA697F0E1E49}" type="datetime1">
              <a:rPr lang="en-US" smtClean="0"/>
              <a:t>2/27/2015</a:t>
            </a:fld>
            <a:endParaRPr lang="en-US"/>
          </a:p>
        </p:txBody>
      </p:sp>
      <p:sp>
        <p:nvSpPr>
          <p:cNvPr id="4" name="Footer Placeholder 3"/>
          <p:cNvSpPr>
            <a:spLocks noGrp="1"/>
          </p:cNvSpPr>
          <p:nvPr>
            <p:ph type="ftr" sz="quarter" idx="14"/>
          </p:nvPr>
        </p:nvSpPr>
        <p:spPr/>
        <p:txBody>
          <a:bodyPr/>
          <a:lstStyle/>
          <a:p>
            <a:endParaRPr lang="en-US"/>
          </a:p>
        </p:txBody>
      </p:sp>
      <p:sp>
        <p:nvSpPr>
          <p:cNvPr id="6" name="Slide Number Placeholder 5"/>
          <p:cNvSpPr>
            <a:spLocks noGrp="1"/>
          </p:cNvSpPr>
          <p:nvPr>
            <p:ph type="sldNum" sz="quarter" idx="15"/>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298965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lternate Three Picture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113214" y="609600"/>
            <a:ext cx="8075611"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0"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7" name="Picture Placeholder 2"/>
          <p:cNvSpPr>
            <a:spLocks noGrp="1"/>
          </p:cNvSpPr>
          <p:nvPr>
            <p:ph type="pic" idx="12"/>
          </p:nvPr>
        </p:nvSpPr>
        <p:spPr>
          <a:xfrm>
            <a:off x="0" y="35052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6"/>
          </p:nvPr>
        </p:nvSpPr>
        <p:spPr/>
        <p:txBody>
          <a:bodyPr/>
          <a:lstStyle/>
          <a:p>
            <a:fld id="{5F9BD23D-9212-4739-BEEC-D5E001C7BD68}" type="datetime1">
              <a:rPr lang="en-US" smtClean="0"/>
              <a:t>2/27/2015</a:t>
            </a:fld>
            <a:endParaRPr lang="en-US"/>
          </a:p>
        </p:txBody>
      </p:sp>
      <p:sp>
        <p:nvSpPr>
          <p:cNvPr id="4" name="Footer Placeholder 3"/>
          <p:cNvSpPr>
            <a:spLocks noGrp="1"/>
          </p:cNvSpPr>
          <p:nvPr>
            <p:ph type="ftr" sz="quarter" idx="17"/>
          </p:nvPr>
        </p:nvSpPr>
        <p:spPr/>
        <p:txBody>
          <a:bodyPr/>
          <a:lstStyle/>
          <a:p>
            <a:endParaRPr lang="en-US"/>
          </a:p>
        </p:txBody>
      </p:sp>
      <p:sp>
        <p:nvSpPr>
          <p:cNvPr id="11" name="Slide Number Placeholder 10"/>
          <p:cNvSpPr>
            <a:spLocks noGrp="1"/>
          </p:cNvSpPr>
          <p:nvPr>
            <p:ph type="sldNum" sz="quarter" idx="18"/>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2649844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ive Pictures">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0"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9" name="Picture Placeholder 2"/>
          <p:cNvSpPr>
            <a:spLocks noGrp="1"/>
          </p:cNvSpPr>
          <p:nvPr>
            <p:ph type="pic" idx="14"/>
          </p:nvPr>
        </p:nvSpPr>
        <p:spPr>
          <a:xfrm>
            <a:off x="0" y="35052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3" name="Picture Placeholder 2"/>
          <p:cNvSpPr>
            <a:spLocks noGrp="1"/>
          </p:cNvSpPr>
          <p:nvPr>
            <p:ph type="pic" idx="1"/>
          </p:nvPr>
        </p:nvSpPr>
        <p:spPr>
          <a:xfrm>
            <a:off x="4105592" y="609600"/>
            <a:ext cx="3977640"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Picture Placeholder 2"/>
          <p:cNvSpPr>
            <a:spLocks noGrp="1"/>
          </p:cNvSpPr>
          <p:nvPr>
            <p:ph type="pic" idx="10"/>
          </p:nvPr>
        </p:nvSpPr>
        <p:spPr>
          <a:xfrm>
            <a:off x="8211185" y="6096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7" name="Picture Placeholder 2"/>
          <p:cNvSpPr>
            <a:spLocks noGrp="1"/>
          </p:cNvSpPr>
          <p:nvPr>
            <p:ph type="pic" idx="12"/>
          </p:nvPr>
        </p:nvSpPr>
        <p:spPr>
          <a:xfrm>
            <a:off x="8211185" y="3505200"/>
            <a:ext cx="3977640" cy="27432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5"/>
          </p:nvPr>
        </p:nvSpPr>
        <p:spPr/>
        <p:txBody>
          <a:bodyPr/>
          <a:lstStyle/>
          <a:p>
            <a:fld id="{1EE4D892-3E0F-47F1-B929-348E99568F62}" type="datetime1">
              <a:rPr lang="en-US" smtClean="0"/>
              <a:t>2/27/2015</a:t>
            </a:fld>
            <a:endParaRPr lang="en-US"/>
          </a:p>
        </p:txBody>
      </p:sp>
      <p:sp>
        <p:nvSpPr>
          <p:cNvPr id="4" name="Footer Placeholder 3"/>
          <p:cNvSpPr>
            <a:spLocks noGrp="1"/>
          </p:cNvSpPr>
          <p:nvPr>
            <p:ph type="ftr" sz="quarter" idx="16"/>
          </p:nvPr>
        </p:nvSpPr>
        <p:spPr/>
        <p:txBody>
          <a:bodyPr/>
          <a:lstStyle/>
          <a:p>
            <a:endParaRPr lang="en-US"/>
          </a:p>
        </p:txBody>
      </p:sp>
      <p:sp>
        <p:nvSpPr>
          <p:cNvPr id="11" name="Slide Number Placeholder 10"/>
          <p:cNvSpPr>
            <a:spLocks noGrp="1"/>
          </p:cNvSpPr>
          <p:nvPr>
            <p:ph type="sldNum" sz="quarter" idx="17"/>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49031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One 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4" y="609600"/>
            <a:ext cx="12188952" cy="5638800"/>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Date Placeholder 1"/>
          <p:cNvSpPr>
            <a:spLocks noGrp="1"/>
          </p:cNvSpPr>
          <p:nvPr>
            <p:ph type="dt" sz="half" idx="10"/>
          </p:nvPr>
        </p:nvSpPr>
        <p:spPr/>
        <p:txBody>
          <a:bodyPr/>
          <a:lstStyle/>
          <a:p>
            <a:fld id="{18EAA034-9F63-45A7-A13C-4269F84C9D0A}" type="datetime1">
              <a:rPr lang="en-US" smtClean="0"/>
              <a:t>2/27/2015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324491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3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2" y="381000"/>
            <a:ext cx="9144002" cy="12192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2" y="1828800"/>
            <a:ext cx="9144002"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932610" y="6370320"/>
            <a:ext cx="1548659" cy="276228"/>
          </a:xfrm>
          <a:prstGeom prst="rect">
            <a:avLst/>
          </a:prstGeom>
        </p:spPr>
        <p:txBody>
          <a:bodyPr vert="horz" lIns="91440" tIns="45720" rIns="91440" bIns="45720" rtlCol="0" anchor="ctr"/>
          <a:lstStyle>
            <a:lvl1pPr algn="r">
              <a:defRPr sz="1000">
                <a:solidFill>
                  <a:schemeClr val="tx1"/>
                </a:solidFill>
              </a:defRPr>
            </a:lvl1pPr>
          </a:lstStyle>
          <a:p>
            <a:fld id="{C7ABE216-4D0D-48F6-85C9-AF52AB7B6C06}" type="datetime1">
              <a:rPr lang="en-US" smtClean="0"/>
              <a:t>2/27/2015</a:t>
            </a:fld>
            <a:endParaRPr lang="en-US"/>
          </a:p>
        </p:txBody>
      </p:sp>
      <p:sp>
        <p:nvSpPr>
          <p:cNvPr id="5" name="Footer Placeholder 4"/>
          <p:cNvSpPr>
            <a:spLocks noGrp="1"/>
          </p:cNvSpPr>
          <p:nvPr>
            <p:ph type="ftr" sz="quarter" idx="3"/>
          </p:nvPr>
        </p:nvSpPr>
        <p:spPr>
          <a:xfrm>
            <a:off x="684210" y="6370320"/>
            <a:ext cx="5954834" cy="276228"/>
          </a:xfrm>
          <a:prstGeom prst="rect">
            <a:avLst/>
          </a:prstGeom>
        </p:spPr>
        <p:txBody>
          <a:bodyPr vert="horz" lIns="91440" tIns="45720" rIns="91440" bIns="45720" rtlCol="0" anchor="ctr"/>
          <a:lstStyle>
            <a:lvl1pPr algn="r">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8761410" y="6370320"/>
            <a:ext cx="1066802" cy="276228"/>
          </a:xfrm>
          <a:prstGeom prst="rect">
            <a:avLst/>
          </a:prstGeom>
        </p:spPr>
        <p:txBody>
          <a:bodyPr vert="horz" lIns="91440" tIns="45720" rIns="91440" bIns="45720" rtlCol="0" anchor="ctr"/>
          <a:lstStyle>
            <a:lvl1pPr algn="r">
              <a:defRPr sz="1000">
                <a:solidFill>
                  <a:schemeClr val="tx1"/>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63342032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85000"/>
        </a:lnSpc>
        <a:spcBef>
          <a:spcPct val="0"/>
        </a:spcBef>
        <a:buNone/>
        <a:defRPr sz="3600" b="0" kern="1200" baseline="0">
          <a:solidFill>
            <a:schemeClr val="accent2"/>
          </a:solidFill>
          <a:effectLst>
            <a:outerShdw blurRad="38100" dist="38100" dir="2700000" algn="tl">
              <a:srgbClr val="000000">
                <a:alpha val="43137"/>
              </a:srgbClr>
            </a:outerShdw>
          </a:effectLst>
          <a:latin typeface="+mj-lt"/>
          <a:ea typeface="+mj-ea"/>
          <a:cs typeface="+mj-cs"/>
        </a:defRPr>
      </a:lvl1pPr>
    </p:titleStyle>
    <p:bodyStyle>
      <a:lvl1pPr marL="228600" indent="-223838" algn="l" defTabSz="914400" rtl="0" eaLnBrk="1" latinLnBrk="0" hangingPunct="1">
        <a:lnSpc>
          <a:spcPct val="90000"/>
        </a:lnSpc>
        <a:spcBef>
          <a:spcPts val="1800"/>
        </a:spcBef>
        <a:buClr>
          <a:schemeClr val="accent5"/>
        </a:buClr>
        <a:buSzPct val="8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000"/>
        </a:spcBef>
        <a:buClr>
          <a:schemeClr val="accent5"/>
        </a:buClr>
        <a:buSzPct val="80000"/>
        <a:buFont typeface="Century Gothic"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Clr>
          <a:schemeClr val="accent5"/>
        </a:buClr>
        <a:buSzPct val="8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Clr>
          <a:schemeClr val="accent5"/>
        </a:buClr>
        <a:buSzPct val="80000"/>
        <a:buFont typeface="Century Gothic"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Clr>
          <a:schemeClr val="accent5"/>
        </a:buClr>
        <a:buSzPct val="80000"/>
        <a:buFont typeface="Arial" pitchFamily="34" charset="0"/>
        <a:buChar char="•"/>
        <a:tabLst/>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5"/>
        </a:buClr>
        <a:buSzPct val="80000"/>
        <a:buFont typeface="Century Gothic"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Clr>
          <a:schemeClr val="accent5"/>
        </a:buClr>
        <a:buSzPct val="80000"/>
        <a:buFont typeface="Arial" pitchFamily="34" charset="0"/>
        <a:buChar char="•"/>
        <a:defRPr sz="1400" kern="1200" baseline="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5"/>
        </a:buClr>
        <a:buSzPct val="80000"/>
        <a:buFont typeface="Century Gothic" pitchFamily="34" charset="0"/>
        <a:buChar char="◦"/>
        <a:defRPr sz="1400" kern="1200" baseline="0">
          <a:solidFill>
            <a:schemeClr val="tx1"/>
          </a:solidFill>
          <a:latin typeface="+mn-lt"/>
          <a:ea typeface="+mn-ea"/>
          <a:cs typeface="+mn-cs"/>
        </a:defRPr>
      </a:lvl8pPr>
      <a:lvl9pPr marL="2057400" indent="-182880" algn="l" defTabSz="914400" rtl="0" eaLnBrk="1" latinLnBrk="0" hangingPunct="1">
        <a:lnSpc>
          <a:spcPct val="90000"/>
        </a:lnSpc>
        <a:spcBef>
          <a:spcPts val="600"/>
        </a:spcBef>
        <a:buClr>
          <a:schemeClr val="accent5"/>
        </a:buClr>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blog.instagram.com/post/29555443184/instagram-3-0-photo-maps-more-weve-been"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www.inman.com/next/instagram-for-real-estate-5-little-known-ways-agents-benefit-by-implementing-this-social-media-tool-in-their-business/instagram.com/accounts/badge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For Real Estate</a:t>
            </a:r>
            <a:endParaRPr lang="en-US" dirty="0"/>
          </a:p>
        </p:txBody>
      </p:sp>
      <p:sp>
        <p:nvSpPr>
          <p:cNvPr id="2" name="Title 1"/>
          <p:cNvSpPr>
            <a:spLocks noGrp="1"/>
          </p:cNvSpPr>
          <p:nvPr>
            <p:ph type="ctrTitle"/>
          </p:nvPr>
        </p:nvSpPr>
        <p:spPr/>
        <p:txBody>
          <a:bodyPr/>
          <a:lstStyle/>
          <a:p>
            <a:r>
              <a:rPr lang="en-US" dirty="0" smtClean="0"/>
              <a:t>Instagram</a:t>
            </a:r>
            <a:endParaRPr lang="en-US" dirty="0"/>
          </a:p>
        </p:txBody>
      </p:sp>
    </p:spTree>
    <p:extLst>
      <p:ext uri="{BB962C8B-B14F-4D97-AF65-F5344CB8AC3E}">
        <p14:creationId xmlns:p14="http://schemas.microsoft.com/office/powerpoint/2010/main" val="167611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p:txBody>
          <a:bodyPr>
            <a:normAutofit/>
          </a:bodyPr>
          <a:lstStyle/>
          <a:p>
            <a:pPr lvl="0"/>
            <a:r>
              <a:rPr lang="en-US" dirty="0"/>
              <a:t>Instagram is a simple way to capture and share the world's moments. Transform your everyday photos and videos into works of art and share them with your family and friends.</a:t>
            </a:r>
          </a:p>
          <a:p>
            <a:pPr lvl="0"/>
            <a:r>
              <a:rPr lang="en-US" dirty="0"/>
              <a:t>See the world through somebody else's eyes by following not only the people you know, but inspirational </a:t>
            </a:r>
            <a:r>
              <a:rPr lang="en-US" dirty="0" err="1"/>
              <a:t>Instagrammers</a:t>
            </a:r>
            <a:r>
              <a:rPr lang="en-US" dirty="0"/>
              <a:t>, photographers, athletes, celebrities and fashion icons. Every time you open Instagram, you'll see new photos and videos from your closest friends, plus breathtaking moments shared by creative people across the globe</a:t>
            </a:r>
            <a:r>
              <a:rPr lang="en-US" dirty="0" smtClean="0"/>
              <a:t>.</a:t>
            </a:r>
          </a:p>
        </p:txBody>
      </p:sp>
      <p:sp>
        <p:nvSpPr>
          <p:cNvPr id="13" name="Title 12"/>
          <p:cNvSpPr>
            <a:spLocks noGrp="1"/>
          </p:cNvSpPr>
          <p:nvPr>
            <p:ph type="title"/>
          </p:nvPr>
        </p:nvSpPr>
        <p:spPr/>
        <p:txBody>
          <a:bodyPr/>
          <a:lstStyle/>
          <a:p>
            <a:r>
              <a:rPr lang="en-US" dirty="0" smtClean="0"/>
              <a:t>What is Instagram?</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8612" y="4114800"/>
            <a:ext cx="1905000" cy="1905000"/>
          </a:xfrm>
          <a:prstGeom prst="rect">
            <a:avLst/>
          </a:prstGeom>
        </p:spPr>
      </p:pic>
    </p:spTree>
    <p:extLst>
      <p:ext uri="{BB962C8B-B14F-4D97-AF65-F5344CB8AC3E}">
        <p14:creationId xmlns:p14="http://schemas.microsoft.com/office/powerpoint/2010/main" val="595936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for Real Estate</a:t>
            </a:r>
            <a:endParaRPr lang="en-US" dirty="0"/>
          </a:p>
        </p:txBody>
      </p:sp>
      <p:sp>
        <p:nvSpPr>
          <p:cNvPr id="3" name="Content Placeholder 2"/>
          <p:cNvSpPr>
            <a:spLocks noGrp="1"/>
          </p:cNvSpPr>
          <p:nvPr>
            <p:ph idx="1"/>
          </p:nvPr>
        </p:nvSpPr>
        <p:spPr/>
        <p:txBody>
          <a:bodyPr/>
          <a:lstStyle/>
          <a:p>
            <a:r>
              <a:rPr lang="en-US" sz="2400" dirty="0"/>
              <a:t>1. People want to see “behind the scenes”: Real estate is interesting to most people — just look at how many reality television shows are based on our industry. Share your experiences preparing one of your listings before it goes live. Capture the lifestyle of a local community that you’re privileged to be entrenched in. Show how happy your clients are when they find “the one” or when they’re leaving the closing table. As hectic as our jobs can be, they are NOT mundane, and there is beauty in most of the activities and places that are encountered throughout your day.</a:t>
            </a:r>
            <a:endParaRPr lang="en-US" sz="2400" dirty="0" smtClean="0"/>
          </a:p>
          <a:p>
            <a:endParaRPr lang="en-US" dirty="0"/>
          </a:p>
        </p:txBody>
      </p:sp>
    </p:spTree>
    <p:extLst>
      <p:ext uri="{BB962C8B-B14F-4D97-AF65-F5344CB8AC3E}">
        <p14:creationId xmlns:p14="http://schemas.microsoft.com/office/powerpoint/2010/main" val="70705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for Real Estate</a:t>
            </a:r>
            <a:endParaRPr lang="en-US" dirty="0"/>
          </a:p>
        </p:txBody>
      </p:sp>
      <p:sp>
        <p:nvSpPr>
          <p:cNvPr id="3" name="Content Placeholder 2"/>
          <p:cNvSpPr>
            <a:spLocks noGrp="1"/>
          </p:cNvSpPr>
          <p:nvPr>
            <p:ph sz="half" idx="1"/>
          </p:nvPr>
        </p:nvSpPr>
        <p:spPr/>
        <p:txBody>
          <a:bodyPr>
            <a:normAutofit lnSpcReduction="10000"/>
          </a:bodyPr>
          <a:lstStyle/>
          <a:p>
            <a:pPr fontAlgn="base"/>
            <a:r>
              <a:rPr lang="en-US" b="1" dirty="0" smtClean="0"/>
              <a:t>2.</a:t>
            </a:r>
            <a:r>
              <a:rPr lang="en-US" dirty="0" smtClean="0"/>
              <a:t> </a:t>
            </a:r>
            <a:r>
              <a:rPr lang="en-US" b="1" dirty="0"/>
              <a:t>Facebook’s algorithm</a:t>
            </a:r>
            <a:r>
              <a:rPr lang="en-US" dirty="0"/>
              <a:t>: It’s proprietary and it seems like Facebook changes it every </a:t>
            </a:r>
            <a:r>
              <a:rPr lang="en-US" dirty="0" smtClean="0"/>
              <a:t>day</a:t>
            </a:r>
            <a:r>
              <a:rPr lang="en-US" dirty="0"/>
              <a:t>.</a:t>
            </a:r>
            <a:r>
              <a:rPr lang="en-US" dirty="0" smtClean="0"/>
              <a:t> </a:t>
            </a:r>
            <a:r>
              <a:rPr lang="en-US" dirty="0"/>
              <a:t>Through the Instagram app, you have the option of also sharing your photo to Facebook (on your profile OR business page).</a:t>
            </a:r>
          </a:p>
          <a:p>
            <a:pPr fontAlgn="base"/>
            <a:r>
              <a:rPr lang="en-US" dirty="0" smtClean="0"/>
              <a:t>Facebook </a:t>
            </a:r>
            <a:r>
              <a:rPr lang="en-US" dirty="0"/>
              <a:t>wants people seeing beautiful filtered photos from their own family of networks. If you want your post to float to the top of the news feed for a longer amount of time, you’d have a better chance posting a photo through Instagram. </a:t>
            </a:r>
          </a:p>
        </p:txBody>
      </p:sp>
      <p:sp>
        <p:nvSpPr>
          <p:cNvPr id="4" name="Content Placeholder 3"/>
          <p:cNvSpPr>
            <a:spLocks noGrp="1"/>
          </p:cNvSpPr>
          <p:nvPr>
            <p:ph sz="half" idx="2"/>
          </p:nvPr>
        </p:nvSpPr>
        <p:spPr/>
        <p:txBody>
          <a:bodyPr>
            <a:normAutofit lnSpcReduction="10000"/>
          </a:bodyPr>
          <a:lstStyle/>
          <a:p>
            <a:r>
              <a:rPr lang="en-US" dirty="0"/>
              <a:t>3. </a:t>
            </a:r>
            <a:r>
              <a:rPr lang="en-US" b="1" dirty="0"/>
              <a:t>Instagram’s </a:t>
            </a:r>
            <a:r>
              <a:rPr lang="en-US" b="1" dirty="0">
                <a:hlinkClick r:id="rId2"/>
              </a:rPr>
              <a:t>Photo Maps</a:t>
            </a:r>
            <a:r>
              <a:rPr lang="en-US" dirty="0"/>
              <a:t>: You have the option to share photos to your photo map before posting. This uses the </a:t>
            </a:r>
            <a:r>
              <a:rPr lang="en-US" dirty="0" err="1"/>
              <a:t>geotag</a:t>
            </a:r>
            <a:r>
              <a:rPr lang="en-US" dirty="0"/>
              <a:t> feature and puts a thumbnail of your photo onto a Google map so that you can see where it was taken. If you wanted to display your familiarity with a certain neighborhood or city, an eye-appealing Instagram photo map mixed with a Google map that shows listings you’ve sold, restaurants you’ve frequented, and local events you’ve been involved with proves that you are a local expert.</a:t>
            </a:r>
          </a:p>
        </p:txBody>
      </p:sp>
    </p:spTree>
    <p:extLst>
      <p:ext uri="{BB962C8B-B14F-4D97-AF65-F5344CB8AC3E}">
        <p14:creationId xmlns:p14="http://schemas.microsoft.com/office/powerpoint/2010/main" val="6887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for Real Estate</a:t>
            </a:r>
            <a:endParaRPr lang="en-US" dirty="0"/>
          </a:p>
        </p:txBody>
      </p:sp>
      <p:sp>
        <p:nvSpPr>
          <p:cNvPr id="3" name="Content Placeholder 2"/>
          <p:cNvSpPr>
            <a:spLocks noGrp="1"/>
          </p:cNvSpPr>
          <p:nvPr>
            <p:ph sz="half" idx="1"/>
          </p:nvPr>
        </p:nvSpPr>
        <p:spPr/>
        <p:txBody>
          <a:bodyPr>
            <a:normAutofit fontScale="92500"/>
          </a:bodyPr>
          <a:lstStyle/>
          <a:p>
            <a:pPr fontAlgn="base"/>
            <a:r>
              <a:rPr lang="en-US" dirty="0"/>
              <a:t>4. </a:t>
            </a:r>
            <a:r>
              <a:rPr lang="en-US" b="1" dirty="0"/>
              <a:t>Personal Web profiles</a:t>
            </a:r>
            <a:r>
              <a:rPr lang="en-US" dirty="0"/>
              <a:t>: Although Instagram used to be exclusively mobile, in early 2013 it created Web profiles that beautifully display your photos along with your profile photo and bio. </a:t>
            </a:r>
          </a:p>
          <a:p>
            <a:pPr fontAlgn="base"/>
            <a:r>
              <a:rPr lang="en-US" dirty="0"/>
              <a:t>The network has created downloadable </a:t>
            </a:r>
            <a:r>
              <a:rPr lang="en-US" dirty="0">
                <a:hlinkClick r:id="rId2"/>
              </a:rPr>
              <a:t>badges</a:t>
            </a:r>
            <a:r>
              <a:rPr lang="en-US" dirty="0"/>
              <a:t> to help you link and promote your Web profile. Getting consumers to your Instagram profile is one thing, but be sure to place a link to your main website in your bio so that this can be one more channel to bring prospects where you really want them. </a:t>
            </a:r>
          </a:p>
        </p:txBody>
      </p:sp>
      <p:sp>
        <p:nvSpPr>
          <p:cNvPr id="4" name="Content Placeholder 3"/>
          <p:cNvSpPr>
            <a:spLocks noGrp="1"/>
          </p:cNvSpPr>
          <p:nvPr>
            <p:ph sz="half" idx="2"/>
          </p:nvPr>
        </p:nvSpPr>
        <p:spPr/>
        <p:txBody>
          <a:bodyPr>
            <a:normAutofit fontScale="92500"/>
          </a:bodyPr>
          <a:lstStyle/>
          <a:p>
            <a:r>
              <a:rPr lang="en-US" dirty="0"/>
              <a:t>5. </a:t>
            </a:r>
            <a:r>
              <a:rPr lang="en-US" b="1" dirty="0"/>
              <a:t>Short video tours of properties</a:t>
            </a:r>
            <a:r>
              <a:rPr lang="en-US" dirty="0"/>
              <a:t>: </a:t>
            </a:r>
            <a:r>
              <a:rPr lang="en-US" dirty="0" smtClean="0"/>
              <a:t>Instagram </a:t>
            </a:r>
            <a:r>
              <a:rPr lang="en-US" dirty="0"/>
              <a:t>allows you to share up to 15 seconds of video at a time by simply pressing and holding the record button, then lifting your finger to stop. You also have the ability to add previously recorded video from your phone. Try showing a 15-second video tour of a property by just capturing one to two seconds in each room. If you feel it moves too fast, keep in mind that the viewer can </a:t>
            </a:r>
            <a:r>
              <a:rPr lang="en-US" dirty="0" err="1"/>
              <a:t>rewatch</a:t>
            </a:r>
            <a:r>
              <a:rPr lang="en-US" dirty="0"/>
              <a:t> it and pause it, you’re just trying to get people interested in the property and your business.</a:t>
            </a:r>
          </a:p>
        </p:txBody>
      </p:sp>
    </p:spTree>
    <p:extLst>
      <p:ext uri="{BB962C8B-B14F-4D97-AF65-F5344CB8AC3E}">
        <p14:creationId xmlns:p14="http://schemas.microsoft.com/office/powerpoint/2010/main" val="260826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Tips</a:t>
            </a:r>
            <a:endParaRPr lang="en-US" dirty="0"/>
          </a:p>
        </p:txBody>
      </p:sp>
      <p:sp>
        <p:nvSpPr>
          <p:cNvPr id="3" name="Text Placeholder 2"/>
          <p:cNvSpPr>
            <a:spLocks noGrp="1"/>
          </p:cNvSpPr>
          <p:nvPr>
            <p:ph type="body" idx="1"/>
          </p:nvPr>
        </p:nvSpPr>
        <p:spPr/>
        <p:txBody>
          <a:bodyPr/>
          <a:lstStyle/>
          <a:p>
            <a:r>
              <a:rPr lang="en-US" dirty="0" smtClean="0"/>
              <a:t>Do	</a:t>
            </a:r>
            <a:endParaRPr lang="en-US" dirty="0"/>
          </a:p>
        </p:txBody>
      </p:sp>
      <p:sp>
        <p:nvSpPr>
          <p:cNvPr id="4" name="Content Placeholder 3"/>
          <p:cNvSpPr>
            <a:spLocks noGrp="1"/>
          </p:cNvSpPr>
          <p:nvPr>
            <p:ph sz="half" idx="2"/>
          </p:nvPr>
        </p:nvSpPr>
        <p:spPr/>
        <p:txBody>
          <a:bodyPr/>
          <a:lstStyle/>
          <a:p>
            <a:r>
              <a:rPr lang="en-US" dirty="0" smtClean="0"/>
              <a:t>Use Popular Hashtags</a:t>
            </a:r>
          </a:p>
          <a:p>
            <a:r>
              <a:rPr lang="en-US" dirty="0" smtClean="0"/>
              <a:t>Add Context To Your Stuff</a:t>
            </a:r>
          </a:p>
          <a:p>
            <a:r>
              <a:rPr lang="en-US" dirty="0" smtClean="0"/>
              <a:t>Follow People, Like Photos &amp; Comment!</a:t>
            </a:r>
          </a:p>
          <a:p>
            <a:r>
              <a:rPr lang="en-US" dirty="0" smtClean="0"/>
              <a:t>Find Your Audience’s Best Time for Engagement</a:t>
            </a:r>
          </a:p>
          <a:p>
            <a:r>
              <a:rPr lang="en-US" dirty="0" smtClean="0"/>
              <a:t>Promote Other People</a:t>
            </a:r>
            <a:endParaRPr lang="en-US" dirty="0"/>
          </a:p>
        </p:txBody>
      </p:sp>
      <p:sp>
        <p:nvSpPr>
          <p:cNvPr id="5" name="Text Placeholder 4"/>
          <p:cNvSpPr>
            <a:spLocks noGrp="1"/>
          </p:cNvSpPr>
          <p:nvPr>
            <p:ph type="body" sz="quarter" idx="3"/>
          </p:nvPr>
        </p:nvSpPr>
        <p:spPr/>
        <p:txBody>
          <a:bodyPr/>
          <a:lstStyle/>
          <a:p>
            <a:r>
              <a:rPr lang="en-US" dirty="0" smtClean="0"/>
              <a:t>Don’t</a:t>
            </a:r>
            <a:endParaRPr lang="en-US" dirty="0"/>
          </a:p>
        </p:txBody>
      </p:sp>
      <p:sp>
        <p:nvSpPr>
          <p:cNvPr id="6" name="Content Placeholder 5"/>
          <p:cNvSpPr>
            <a:spLocks noGrp="1"/>
          </p:cNvSpPr>
          <p:nvPr>
            <p:ph sz="quarter" idx="4"/>
          </p:nvPr>
        </p:nvSpPr>
        <p:spPr/>
        <p:txBody>
          <a:bodyPr/>
          <a:lstStyle/>
          <a:p>
            <a:r>
              <a:rPr lang="en-US" dirty="0" smtClean="0"/>
              <a:t>Post The Same Thing or Nothing but </a:t>
            </a:r>
            <a:r>
              <a:rPr lang="en-US" dirty="0" err="1" smtClean="0"/>
              <a:t>Cliches</a:t>
            </a:r>
            <a:endParaRPr lang="en-US" dirty="0" smtClean="0"/>
          </a:p>
          <a:p>
            <a:r>
              <a:rPr lang="en-US" dirty="0" smtClean="0"/>
              <a:t>Post Too Much Content.</a:t>
            </a:r>
          </a:p>
          <a:p>
            <a:r>
              <a:rPr lang="en-US" dirty="0" smtClean="0"/>
              <a:t>Use too many hashtags</a:t>
            </a:r>
          </a:p>
          <a:p>
            <a:r>
              <a:rPr lang="en-US" dirty="0" smtClean="0"/>
              <a:t>Not Connect Your Profile to Other Social Media</a:t>
            </a:r>
          </a:p>
          <a:p>
            <a:r>
              <a:rPr lang="en-US" dirty="0" smtClean="0"/>
              <a:t>Spam Your Brand</a:t>
            </a:r>
            <a:endParaRPr lang="en-US" dirty="0"/>
          </a:p>
        </p:txBody>
      </p:sp>
    </p:spTree>
    <p:extLst>
      <p:ext uri="{BB962C8B-B14F-4D97-AF65-F5344CB8AC3E}">
        <p14:creationId xmlns:p14="http://schemas.microsoft.com/office/powerpoint/2010/main" val="343084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Appy</a:t>
            </a:r>
            <a:r>
              <a:rPr lang="en-US" dirty="0" smtClean="0"/>
              <a:t> Hour Presentation</a:t>
            </a:r>
            <a:endParaRPr lang="en-US" dirty="0"/>
          </a:p>
        </p:txBody>
      </p:sp>
      <p:sp>
        <p:nvSpPr>
          <p:cNvPr id="3" name="Subtitle 2"/>
          <p:cNvSpPr>
            <a:spLocks noGrp="1"/>
          </p:cNvSpPr>
          <p:nvPr>
            <p:ph type="subTitle" idx="1"/>
          </p:nvPr>
        </p:nvSpPr>
        <p:spPr/>
        <p:txBody>
          <a:bodyPr/>
          <a:lstStyle/>
          <a:p>
            <a:r>
              <a:rPr lang="en-US" dirty="0" smtClean="0"/>
              <a:t>By Lori Konomos</a:t>
            </a:r>
          </a:p>
          <a:p>
            <a:r>
              <a:rPr lang="en-US" dirty="0" smtClean="0"/>
              <a:t>February 19, 2015</a:t>
            </a:r>
            <a:endParaRPr lang="en-US" dirty="0"/>
          </a:p>
        </p:txBody>
      </p:sp>
    </p:spTree>
    <p:extLst>
      <p:ext uri="{BB962C8B-B14F-4D97-AF65-F5344CB8AC3E}">
        <p14:creationId xmlns:p14="http://schemas.microsoft.com/office/powerpoint/2010/main" val="344719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hoto journal design templat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none" rtlCol="0">
        <a:spAutoFit/>
      </a:bodyPr>
      <a:lstStyle>
        <a:defPPr>
          <a:defRPr sz="2000" dirty="0" err="1" smtClean="0"/>
        </a:defPPr>
      </a:lstStyle>
    </a:txDef>
  </a:objectDefaults>
  <a:extraClrSchemeLst/>
  <a:extLst>
    <a:ext uri="{05A4C25C-085E-4340-85A3-A5531E510DB2}">
      <thm15:themeFamily xmlns:thm15="http://schemas.microsoft.com/office/thememl/2012/main" name="Photo journal design template" id="{608501B0-BF4C-4B1C-9D64-A30055ABCFDC}" vid="{C5FCB688-F73F-474E-A5E8-F3F097B9B5F5}"/>
    </a:ext>
  </a:extLst>
</a:theme>
</file>

<file path=ppt/theme/theme2.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0653366-6B0F-4621-99A6-65FA485829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Photo journal design slides</Template>
  <TotalTime>0</TotalTime>
  <Words>384</Words>
  <Application>Microsoft Office PowerPoint</Application>
  <PresentationFormat>Custom</PresentationFormat>
  <Paragraphs>32</Paragraphs>
  <Slides>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Century Gothic</vt:lpstr>
      <vt:lpstr>Photo journal design template</vt:lpstr>
      <vt:lpstr>Instagram</vt:lpstr>
      <vt:lpstr>What is Instagram?</vt:lpstr>
      <vt:lpstr>Uses for Real Estate</vt:lpstr>
      <vt:lpstr>Uses for Real Estate</vt:lpstr>
      <vt:lpstr>Uses for Real Estate</vt:lpstr>
      <vt:lpstr>Marketing Tips</vt:lpstr>
      <vt:lpstr>Appy Hour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2015-02-18T20:29:14Z</dcterms:created>
  <dcterms:modified xsi:type="dcterms:W3CDTF">2015-02-27T20:00:07Z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TC034605389991</vt:lpwstr>
  </property>
</Properties>
</file>